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 snapToGrid="0" snapToObjects="1">
      <p:cViewPr>
        <p:scale>
          <a:sx n="75" d="100"/>
          <a:sy n="75" d="100"/>
        </p:scale>
        <p:origin x="-123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60AF9-BD4E-0544-A11F-24F6BBB7390F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DCA33-A3A6-7849-8E91-34063A92C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589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298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533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529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054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98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250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82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635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40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144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05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837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7452" y="540164"/>
            <a:ext cx="7772400" cy="1470025"/>
          </a:xfrm>
        </p:spPr>
        <p:txBody>
          <a:bodyPr/>
          <a:lstStyle/>
          <a:p>
            <a:r>
              <a:rPr lang="en-US" dirty="0" smtClean="0"/>
              <a:t>Information Security - 2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79" y="2143538"/>
            <a:ext cx="8823738" cy="2682461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Topic: Architectural Aid to Secure Systems Engineering</a:t>
            </a:r>
          </a:p>
          <a:p>
            <a:r>
              <a:rPr lang="en-US" sz="2800" b="1" dirty="0" smtClean="0">
                <a:solidFill>
                  <a:srgbClr val="3366FF"/>
                </a:solidFill>
              </a:rPr>
              <a:t>V. Kamakoti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RISE LAB, Department of Computer Science and Engineering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IIT Madras</a:t>
            </a:r>
          </a:p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Session – 12: process isolation through segmentation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5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Descriptor Tables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There are two descriptor tables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Global Descriptor Tables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Local Descriptor Tables</a:t>
            </a:r>
          </a:p>
          <a:p>
            <a:pPr>
              <a:lnSpc>
                <a:spcPct val="90000"/>
              </a:lnSpc>
            </a:pPr>
            <a:r>
              <a:rPr lang="en-US" sz="2800"/>
              <a:t>The global descriptor table’s base address is stored in GDTR</a:t>
            </a:r>
          </a:p>
          <a:p>
            <a:pPr>
              <a:lnSpc>
                <a:spcPct val="90000"/>
              </a:lnSpc>
            </a:pPr>
            <a:r>
              <a:rPr lang="en-US" sz="2800"/>
              <a:t>The local descriptor table’s base address is stored in LDTR</a:t>
            </a:r>
          </a:p>
          <a:p>
            <a:pPr>
              <a:lnSpc>
                <a:spcPct val="90000"/>
              </a:lnSpc>
            </a:pPr>
            <a:r>
              <a:rPr lang="en-US" sz="2800"/>
              <a:t>The two </a:t>
            </a:r>
            <a:r>
              <a:rPr lang="en-US" sz="2800" i="1"/>
              <a:t>privileged instructions</a:t>
            </a:r>
            <a:r>
              <a:rPr lang="en-US" sz="2800"/>
              <a:t> LGDT and LLDT loads the GDTR and LDTR.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a Selector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143000" y="2667000"/>
            <a:ext cx="2819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Index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962400" y="26670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T1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572000" y="26670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105400" y="2362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0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191000" y="2362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2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066800" y="2362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15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752600" y="3505200"/>
            <a:ext cx="3048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T1 = 0 GDT</a:t>
            </a:r>
          </a:p>
          <a:p>
            <a:pPr>
              <a:spcBef>
                <a:spcPct val="50000"/>
              </a:spcBef>
            </a:pPr>
            <a:r>
              <a:rPr lang="en-US"/>
              <a:t>     = 1 LDT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762000" y="4724400"/>
            <a:ext cx="6553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Since segment descriptors are each 8 bytes, the last three bits of the selector is zero, in which one of them is used for LDT/GDT access.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Two process each of PL = 3 should be allotted segments such that one should not access the segments of other.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819400" y="18288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819400" y="22860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819400" y="27432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2819400" y="32004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819400" y="36576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5562600" y="40386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5562600" y="44958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609600" y="41910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609600" y="46482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1295400" y="16764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GDTR</a:t>
            </a:r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V="1">
            <a:off x="2286000" y="18288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H="1">
            <a:off x="4953000" y="2133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5638800" y="1905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GDT</a:t>
            </a:r>
          </a:p>
        </p:txBody>
      </p:sp>
      <p:sp>
        <p:nvSpPr>
          <p:cNvPr id="38928" name="Oval 16"/>
          <p:cNvSpPr>
            <a:spLocks noChangeArrowheads="1"/>
          </p:cNvSpPr>
          <p:nvPr/>
        </p:nvSpPr>
        <p:spPr bwMode="auto">
          <a:xfrm>
            <a:off x="5334000" y="22860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/>
              <a:t>All descriptors in GDT have</a:t>
            </a:r>
          </a:p>
          <a:p>
            <a:pPr algn="ctr"/>
            <a:r>
              <a:rPr lang="en-US" sz="1400" b="1"/>
              <a:t>PL = 0,1,2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7848600" y="36576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LDTR</a:t>
            </a:r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457200" y="3962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228600" y="35052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LDTR</a:t>
            </a: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>
            <a:off x="75438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762000" y="5105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Per process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5638800" y="4953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Per process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838200" y="5715000"/>
            <a:ext cx="7620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If at all each process should access memory, it has to use the descriptors in its LDTR only and it cannot change the LDTR/LDT/GDTR/GDT contents as they would be maintained in a higher privileged memory area.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Did You Note!!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an 100 % degradation in Memory access time – because every memory access is two accesses now, one for getting the base address and another for actually accessing the data.</a:t>
            </a:r>
          </a:p>
          <a:p>
            <a:r>
              <a:rPr lang="en-US"/>
              <a:t>A solution indeed: Along with the segment registers, keep a shadow registers which stores additional necessary information.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66" name="Group 34"/>
          <p:cNvGraphicFramePr>
            <a:graphicFrameLocks noGrp="1"/>
          </p:cNvGraphicFramePr>
          <p:nvPr/>
        </p:nvGraphicFramePr>
        <p:xfrm>
          <a:off x="1524000" y="1397000"/>
          <a:ext cx="6096000" cy="433101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Segment selector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 Address, Limit, DPL.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1752600" y="685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Visible part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4800600" y="685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Hidden part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7848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CS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7924800" y="2209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SS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7924800" y="2895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DS</a:t>
            </a: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7924800" y="3581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ES</a:t>
            </a: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79248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FS</a:t>
            </a:r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7848600" y="4953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 Careful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914400" y="2019300"/>
            <a:ext cx="15240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1400">
                <a:latin typeface="Arial" charset="0"/>
              </a:rPr>
              <a:t>0x10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828800" y="3048000"/>
            <a:ext cx="2362200" cy="1981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4648200" y="2019300"/>
            <a:ext cx="25146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1400">
                <a:latin typeface="Arial" charset="0"/>
              </a:rPr>
              <a:t>20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876800" y="5295900"/>
            <a:ext cx="25146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/>
              <a:t>120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5940425" y="2357438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5943600" y="47244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4191000" y="4419600"/>
            <a:ext cx="1447800" cy="0"/>
          </a:xfrm>
          <a:prstGeom prst="line">
            <a:avLst/>
          </a:prstGeom>
          <a:noFill/>
          <a:ln w="28575">
            <a:solidFill>
              <a:srgbClr val="F62A08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5638800" y="4038600"/>
            <a:ext cx="685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5943600" y="42672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5791200" y="44196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1828800" y="41910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1828800" y="45720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990600" y="2362200"/>
            <a:ext cx="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990600" y="4343400"/>
            <a:ext cx="838200" cy="0"/>
          </a:xfrm>
          <a:prstGeom prst="line">
            <a:avLst/>
          </a:prstGeom>
          <a:noFill/>
          <a:ln w="28575">
            <a:solidFill>
              <a:srgbClr val="F62A08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1905000" y="2667000"/>
            <a:ext cx="21336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6600FF"/>
                </a:solidFill>
                <a:latin typeface="Arial" charset="0"/>
              </a:rPr>
              <a:t>Descriptor Table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4191000" y="4114800"/>
            <a:ext cx="12954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6600FF"/>
                </a:solidFill>
                <a:latin typeface="Arial" charset="0"/>
              </a:rPr>
              <a:t>Base Address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4038600" y="5257800"/>
            <a:ext cx="1295400" cy="517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6600FF"/>
                </a:solidFill>
                <a:latin typeface="Arial" charset="0"/>
              </a:rPr>
              <a:t>Linear  Address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762000" y="1524000"/>
            <a:ext cx="1295400" cy="517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Arial" charset="0"/>
              </a:rPr>
              <a:t>Logical Address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1905000" y="4191000"/>
            <a:ext cx="24384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</a:rPr>
              <a:t>Base = 100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838200" y="6019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Changing Base</a:t>
            </a:r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1676400" y="4648200"/>
            <a:ext cx="838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7086600" y="2286000"/>
            <a:ext cx="1828800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Linear address will still be 120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Have to execute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 mov DS,0x10 again to get the answer as 220, as this would update the hidden part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1828800" y="419100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Base = 200</a:t>
            </a: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4114800" y="914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>
                <a:solidFill>
                  <a:srgbClr val="6600FF"/>
                </a:solidFill>
              </a:rPr>
              <a:t>add [DS:20],eax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8" grpId="0" autoUpdateAnimBg="0"/>
      <p:bldP spid="45079" grpId="0" animBg="1"/>
      <p:bldP spid="45081" grpId="0" autoUpdateAnimBg="0"/>
      <p:bldP spid="4508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48" y="26268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End of Session-12</a:t>
            </a:r>
            <a:br>
              <a:rPr lang="en-US" dirty="0" smtClean="0"/>
            </a:b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62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336</Words>
  <Application>Microsoft Macintosh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Information Security - 2</vt:lpstr>
      <vt:lpstr>Descriptor Tables</vt:lpstr>
      <vt:lpstr>Structure of a Selector</vt:lpstr>
      <vt:lpstr>Slide 4</vt:lpstr>
      <vt:lpstr>Did You Note!!</vt:lpstr>
      <vt:lpstr>Slide 6</vt:lpstr>
      <vt:lpstr>Be Careful</vt:lpstr>
      <vt:lpstr>End of Session-12 Thank You</vt:lpstr>
    </vt:vector>
  </TitlesOfParts>
  <Company>iitm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Security - 2</dc:title>
  <dc:creator>kamakoti veezhin athan</dc:creator>
  <cp:lastModifiedBy>dell</cp:lastModifiedBy>
  <cp:revision>21</cp:revision>
  <dcterms:created xsi:type="dcterms:W3CDTF">2015-12-05T01:32:01Z</dcterms:created>
  <dcterms:modified xsi:type="dcterms:W3CDTF">2015-12-12T15:20:44Z</dcterms:modified>
</cp:coreProperties>
</file>